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A6B23A-2F99-444E-95F4-E0A188E197BE}" v="5" dt="2023-02-10T16:39:19.7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239F6-639A-7B0E-481F-DF59D90953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47D3B0-6112-6377-0A4B-476C875FF1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90446-9792-E84B-6835-3C29E8346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DA3EAA-66E8-C734-362E-3E97E788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A87B1-F085-99DD-AC7A-BDB89BAA2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75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8CABF-16EA-E3BE-041F-F08658254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A5787D-668B-89F3-659E-C5FD51165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FDA0A-934C-9CC4-0482-ECCB92939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AE58C-F509-EC0A-260C-02BEDE9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FDE08-4441-4883-513C-D5E21142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71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04E1B-8AA8-64E3-324F-A1CDCA0F98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70CA2-4F9C-3280-8017-DA3B36FF1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8D55E-01F6-15F3-26DA-4AD20ABE8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33982-C9DF-B344-3EC9-58322D445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D23FA0-8D38-FF36-FFAC-E4631DDAE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55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ED45B-7BDE-3D87-7DB9-1C178AD0D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3E0AA7-2CAD-76F5-CBB5-C92710D4E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2AE026-44BE-89C8-FCE2-77A2B0968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70404-22BB-6022-B581-A692EC106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56EFC-ADC6-714C-3C2A-F5AC118A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69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412B7-7BFD-786D-EFFB-81D3ECCEF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C12B4-85C3-925C-A456-F45B1047F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16CD-2439-505E-91D8-21CD86F2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9EC12-ABBE-CD6A-4FA9-E36C4F7F9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278C8-0B51-EBBB-8D37-0D7ED4352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92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480F9-5339-6C6E-68EE-A20936326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B8AAF-690B-1EFA-A951-35AD5932B8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CAE9A5-3529-EB79-8E47-1B5210FC79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DF327-5CBE-19C8-A2BF-20DA0BB2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458B31-CFCD-405B-9395-CBD9D31F3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734C31-DB2D-203A-01C6-BAB7D640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4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BAB7E-AAAE-F90D-8CDD-176F38380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ADA1D-3150-243B-BA92-C0CC3B236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3885A-1104-F748-4060-3E3674FB7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D34B93-A57B-1322-ACB3-1466AB3B5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622D6-5AE5-EB2E-AA34-EE3CE5D038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45265E-B86A-DC10-DD2C-19DF8C908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0BE2F-FFAC-5A2B-A6D2-795013D7A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A24993-414B-2190-9A5B-D15059EFE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7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3E07F-C39C-121D-3A9D-71E0B5243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1DE23E-5D63-F93E-8C13-BA7AD9EE3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BEEE1-DC54-0A7E-D8F0-A0BFB3D8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05895A-7DB5-B29E-53DF-7064526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9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88C6F-268A-107A-D5B7-AC15A9EAB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810B4-63DB-0D93-B14E-754274885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D88773-EBDD-5E4D-D864-281FD2E5D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114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31FCD-7565-1111-2EB9-23EC9CA91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4B1B1-ECB1-033B-82DF-968C858D1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A9782-7F4E-7945-DD15-001B6807D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38D93D-A3A7-E2F3-5E3F-FDC3D2D92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41A11-E08C-3896-E7BD-CCE6D820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251AF-93AD-2063-F0C9-C13698847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81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822DA-5510-90F2-0D03-1D9FE9BDD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129323-9C80-3CAF-202A-7BD9855373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F322D-BB63-F3A7-70C7-5B3879EE1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084717-4712-0954-6641-3323DD214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1496FA-EE26-4F96-450E-204B22070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4851A3-6CB7-F245-4385-F3368D22D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3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4F76EF-85D4-533C-C994-F65128EA1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468DD-2FE1-78D8-C2AE-30B2C7193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148A2-081C-F1F1-532C-E5164AC1EC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A5AAC-8897-3745-A41D-B2B4E6CA13B0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B74C1-1412-336B-FC95-D7DBD2F25E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E51830-D65B-B3B1-4EBE-492ECCD472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A20F8-D489-3240-8112-FDBFC6FC29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1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936EB4-895D-FDFC-E15B-F0BCA09CB2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78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68A76C-9C31-78F3-3840-195595C675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82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68A76C-9C31-78F3-3840-195595C675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45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68A76C-9C31-78F3-3840-195595C675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85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68A76C-9C31-78F3-3840-195595C675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63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a809cf0-113c-4965-a820-604f0f31f5bf" xsi:nil="true"/>
    <lcf76f155ced4ddcb4097134ff3c332f xmlns="331ef333-89bf-4987-aa42-027c4c74b9a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BB6DED992240429D9E726E310D9D5F" ma:contentTypeVersion="14" ma:contentTypeDescription="Create a new document." ma:contentTypeScope="" ma:versionID="2d0e4095756f6808570b16cd8e5da7bd">
  <xsd:schema xmlns:xsd="http://www.w3.org/2001/XMLSchema" xmlns:xs="http://www.w3.org/2001/XMLSchema" xmlns:p="http://schemas.microsoft.com/office/2006/metadata/properties" xmlns:ns2="331ef333-89bf-4987-aa42-027c4c74b9a2" xmlns:ns3="9a809cf0-113c-4965-a820-604f0f31f5bf" targetNamespace="http://schemas.microsoft.com/office/2006/metadata/properties" ma:root="true" ma:fieldsID="94c52d2c6cd75b261ec5a726e6ca10e1" ns2:_="" ns3:_="">
    <xsd:import namespace="331ef333-89bf-4987-aa42-027c4c74b9a2"/>
    <xsd:import namespace="9a809cf0-113c-4965-a820-604f0f31f5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1ef333-89bf-4987-aa42-027c4c74b9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696be8a5-6d11-4295-89aa-b0d0ab4a5a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809cf0-113c-4965-a820-604f0f31f5b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382a40d2-4d12-4efc-a115-4a0b5bbb876d}" ma:internalName="TaxCatchAll" ma:showField="CatchAllData" ma:web="9a809cf0-113c-4965-a820-604f0f31f5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B9A58F-B83C-445D-A03A-0A893C0F35DC}">
  <ds:schemaRefs>
    <ds:schemaRef ds:uri="http://purl.org/dc/terms/"/>
    <ds:schemaRef ds:uri="http://schemas.microsoft.com/office/2006/metadata/properties"/>
    <ds:schemaRef ds:uri="331ef333-89bf-4987-aa42-027c4c74b9a2"/>
    <ds:schemaRef ds:uri="http://purl.org/dc/dcmitype/"/>
    <ds:schemaRef ds:uri="9a809cf0-113c-4965-a820-604f0f31f5bf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9C8F436-A3D8-4842-90F7-D10E2162CB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008F92-8F37-4B97-9C3D-BEE193D029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1ef333-89bf-4987-aa42-027c4c74b9a2"/>
    <ds:schemaRef ds:uri="9a809cf0-113c-4965-a820-604f0f31f5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 Tervet</dc:creator>
  <cp:lastModifiedBy>Rich Tervet</cp:lastModifiedBy>
  <cp:revision>2</cp:revision>
  <dcterms:created xsi:type="dcterms:W3CDTF">2023-02-10T15:10:35Z</dcterms:created>
  <dcterms:modified xsi:type="dcterms:W3CDTF">2023-02-10T16:40:40Z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0x010100CBBB6DED992240429D9E726E310D9D5F</vt:lpwstr>
  </property>
</Properties>
</file>